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0"/>
  </p:notesMasterIdLst>
  <p:sldIdLst>
    <p:sldId id="261" r:id="rId5"/>
    <p:sldId id="263" r:id="rId6"/>
    <p:sldId id="259" r:id="rId7"/>
    <p:sldId id="258" r:id="rId8"/>
    <p:sldId id="266" r:id="rId9"/>
  </p:sldIdLst>
  <p:sldSz cx="12192000" cy="6858000"/>
  <p:notesSz cx="6858000" cy="9144000"/>
  <p:defaultTextStyle>
    <a:defPPr>
      <a:defRPr lang="es-C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31EA0"/>
    <a:srgbClr val="0432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680" autoAdjust="0"/>
    <p:restoredTop sz="91373" autoAdjust="0"/>
  </p:normalViewPr>
  <p:slideViewPr>
    <p:cSldViewPr snapToGrid="0" snapToObjects="1">
      <p:cViewPr varScale="1">
        <p:scale>
          <a:sx n="101" d="100"/>
          <a:sy n="101" d="100"/>
        </p:scale>
        <p:origin x="1410"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viewProps" Target="viewProp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presProps" Target="presProps.xml"/><Relationship Id="rId5" Type="http://schemas.openxmlformats.org/officeDocument/2006/relationships/slide" Target="slides/slide1.xml"/><Relationship Id="rId10"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R"/>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3274765-3A0B-4288-98F4-A690173130C8}" type="datetimeFigureOut">
              <a:rPr lang="es-CR" smtClean="0"/>
              <a:t>8/1/2023</a:t>
            </a:fld>
            <a:endParaRPr lang="es-CR"/>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R"/>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R"/>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E93D3CF-ED7F-4967-BFB5-FFFDB86CE838}" type="slidenum">
              <a:rPr lang="es-CR" smtClean="0"/>
              <a:t>‹Nº›</a:t>
            </a:fld>
            <a:endParaRPr lang="es-CR"/>
          </a:p>
        </p:txBody>
      </p:sp>
    </p:spTree>
    <p:extLst>
      <p:ext uri="{BB962C8B-B14F-4D97-AF65-F5344CB8AC3E}">
        <p14:creationId xmlns:p14="http://schemas.microsoft.com/office/powerpoint/2010/main" val="4714335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www.w3schools.com/charsets/ref_html_entities_4.asp" TargetMode="External"/><Relationship Id="rId7" Type="http://schemas.openxmlformats.org/officeDocument/2006/relationships/hyperlink" Target="https://www.color-hex.com/color-palettes/" TargetMode="External"/><Relationship Id="rId2" Type="http://schemas.openxmlformats.org/officeDocument/2006/relationships/slide" Target="../slides/slide5.xml"/><Relationship Id="rId1" Type="http://schemas.openxmlformats.org/officeDocument/2006/relationships/notesMaster" Target="../notesMasters/notesMaster1.xml"/><Relationship Id="rId6" Type="http://schemas.openxmlformats.org/officeDocument/2006/relationships/hyperlink" Target="https://www.w3schools.com/cssref/css_colors.asp" TargetMode="External"/><Relationship Id="rId5" Type="http://schemas.openxmlformats.org/officeDocument/2006/relationships/hyperlink" Target="https://www.w3schools.com/cssref/default.asp" TargetMode="External"/><Relationship Id="rId4" Type="http://schemas.openxmlformats.org/officeDocument/2006/relationships/hyperlink" Target="https://developer.mozilla.org/es/docs/HTML/HTML5/HTML5_lista_elementos"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R" dirty="0"/>
          </a:p>
        </p:txBody>
      </p:sp>
      <p:sp>
        <p:nvSpPr>
          <p:cNvPr id="4" name="Marcador de número de diapositiva 3"/>
          <p:cNvSpPr>
            <a:spLocks noGrp="1"/>
          </p:cNvSpPr>
          <p:nvPr>
            <p:ph type="sldNum" sz="quarter" idx="10"/>
          </p:nvPr>
        </p:nvSpPr>
        <p:spPr/>
        <p:txBody>
          <a:bodyPr/>
          <a:lstStyle/>
          <a:p>
            <a:fld id="{FE93D3CF-ED7F-4967-BFB5-FFFDB86CE838}" type="slidenum">
              <a:rPr lang="es-CR" smtClean="0"/>
              <a:t>1</a:t>
            </a:fld>
            <a:endParaRPr lang="es-CR"/>
          </a:p>
        </p:txBody>
      </p:sp>
    </p:spTree>
    <p:extLst>
      <p:ext uri="{BB962C8B-B14F-4D97-AF65-F5344CB8AC3E}">
        <p14:creationId xmlns:p14="http://schemas.microsoft.com/office/powerpoint/2010/main" val="5101478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R" dirty="0"/>
          </a:p>
        </p:txBody>
      </p:sp>
      <p:sp>
        <p:nvSpPr>
          <p:cNvPr id="4" name="Marcador de número de diapositiva 3"/>
          <p:cNvSpPr>
            <a:spLocks noGrp="1"/>
          </p:cNvSpPr>
          <p:nvPr>
            <p:ph type="sldNum" sz="quarter" idx="10"/>
          </p:nvPr>
        </p:nvSpPr>
        <p:spPr/>
        <p:txBody>
          <a:bodyPr/>
          <a:lstStyle/>
          <a:p>
            <a:fld id="{FE93D3CF-ED7F-4967-BFB5-FFFDB86CE838}" type="slidenum">
              <a:rPr lang="es-CR" smtClean="0"/>
              <a:t>2</a:t>
            </a:fld>
            <a:endParaRPr lang="es-CR"/>
          </a:p>
        </p:txBody>
      </p:sp>
    </p:spTree>
    <p:extLst>
      <p:ext uri="{BB962C8B-B14F-4D97-AF65-F5344CB8AC3E}">
        <p14:creationId xmlns:p14="http://schemas.microsoft.com/office/powerpoint/2010/main" val="23886279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indent="0">
              <a:buFont typeface="Wingdings" panose="05000000000000000000" pitchFamily="2" charset="2"/>
              <a:buNone/>
            </a:pPr>
            <a:r>
              <a:rPr lang="es-CR" sz="1200" dirty="0">
                <a:hlinkClick r:id="rId3"/>
              </a:rPr>
              <a:t>https://www.w3schools.com/charsets/ref_html_entities_4.asp</a:t>
            </a:r>
            <a:endParaRPr lang="es-CR" sz="1200" dirty="0"/>
          </a:p>
          <a:p>
            <a:pPr marL="0" indent="0">
              <a:buFont typeface="Wingdings" panose="05000000000000000000" pitchFamily="2" charset="2"/>
              <a:buNone/>
            </a:pPr>
            <a:r>
              <a:rPr lang="es-CR" sz="1200" dirty="0">
                <a:hlinkClick r:id="rId4"/>
              </a:rPr>
              <a:t>https://developer.mozilla.org/es/docs/HTML/HTML5/HTML5_lista_elementos</a:t>
            </a:r>
            <a:endParaRPr lang="es-CR" sz="1200" dirty="0"/>
          </a:p>
          <a:p>
            <a:pPr marL="0" indent="0">
              <a:buFont typeface="Wingdings" panose="05000000000000000000" pitchFamily="2" charset="2"/>
              <a:buNone/>
            </a:pPr>
            <a:r>
              <a:rPr lang="es-CR" dirty="0">
                <a:hlinkClick r:id="rId5"/>
              </a:rPr>
              <a:t>https://www.w3schools.com/cssref/default.asp</a:t>
            </a:r>
            <a:endParaRPr lang="es-CR" dirty="0"/>
          </a:p>
          <a:p>
            <a:pPr marL="0" indent="0">
              <a:buFont typeface="Wingdings" panose="05000000000000000000" pitchFamily="2" charset="2"/>
              <a:buNone/>
            </a:pPr>
            <a:r>
              <a:rPr lang="es-CR" dirty="0">
                <a:hlinkClick r:id="rId6"/>
              </a:rPr>
              <a:t>https://www.w3schools.com/cssref/css_colors.asp</a:t>
            </a:r>
            <a:endParaRPr lang="es-CR" dirty="0"/>
          </a:p>
          <a:p>
            <a:r>
              <a:rPr lang="es-CR" dirty="0">
                <a:hlinkClick r:id="rId7"/>
              </a:rPr>
              <a:t>https://www.color-hex.com/color-palettes/</a:t>
            </a:r>
            <a:endParaRPr lang="es-CR" dirty="0"/>
          </a:p>
        </p:txBody>
      </p:sp>
      <p:sp>
        <p:nvSpPr>
          <p:cNvPr id="4" name="Marcador de número de diapositiva 3"/>
          <p:cNvSpPr>
            <a:spLocks noGrp="1"/>
          </p:cNvSpPr>
          <p:nvPr>
            <p:ph type="sldNum" sz="quarter" idx="10"/>
          </p:nvPr>
        </p:nvSpPr>
        <p:spPr/>
        <p:txBody>
          <a:bodyPr/>
          <a:lstStyle/>
          <a:p>
            <a:fld id="{FE93D3CF-ED7F-4967-BFB5-FFFDB86CE838}" type="slidenum">
              <a:rPr lang="es-CR" smtClean="0"/>
              <a:t>5</a:t>
            </a:fld>
            <a:endParaRPr lang="es-CR"/>
          </a:p>
        </p:txBody>
      </p:sp>
    </p:spTree>
    <p:extLst>
      <p:ext uri="{BB962C8B-B14F-4D97-AF65-F5344CB8AC3E}">
        <p14:creationId xmlns:p14="http://schemas.microsoft.com/office/powerpoint/2010/main" val="310161358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5_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B9009849-5FF1-2F44-9CD1-94A27EB03917}"/>
              </a:ext>
            </a:extLst>
          </p:cNvPr>
          <p:cNvSpPr>
            <a:spLocks noGrp="1"/>
          </p:cNvSpPr>
          <p:nvPr>
            <p:ph type="dt" sz="half" idx="10"/>
          </p:nvPr>
        </p:nvSpPr>
        <p:spPr/>
        <p:txBody>
          <a:bodyPr/>
          <a:lstStyle/>
          <a:p>
            <a:fld id="{F972630F-7649-BC40-9FC6-7DBC6973861C}" type="datetimeFigureOut">
              <a:rPr lang="es-CR" smtClean="0"/>
              <a:t>8/1/2023</a:t>
            </a:fld>
            <a:endParaRPr lang="es-CR"/>
          </a:p>
        </p:txBody>
      </p:sp>
      <p:sp>
        <p:nvSpPr>
          <p:cNvPr id="3" name="Marcador de pie de página 2">
            <a:extLst>
              <a:ext uri="{FF2B5EF4-FFF2-40B4-BE49-F238E27FC236}">
                <a16:creationId xmlns:a16="http://schemas.microsoft.com/office/drawing/2014/main" id="{DF539085-7846-1249-80F4-76334F6F3F73}"/>
              </a:ext>
            </a:extLst>
          </p:cNvPr>
          <p:cNvSpPr>
            <a:spLocks noGrp="1"/>
          </p:cNvSpPr>
          <p:nvPr>
            <p:ph type="ftr" sz="quarter" idx="11"/>
          </p:nvPr>
        </p:nvSpPr>
        <p:spPr/>
        <p:txBody>
          <a:bodyPr/>
          <a:lstStyle/>
          <a:p>
            <a:endParaRPr lang="es-CR"/>
          </a:p>
        </p:txBody>
      </p:sp>
      <p:sp>
        <p:nvSpPr>
          <p:cNvPr id="4" name="Marcador de número de diapositiva 3">
            <a:extLst>
              <a:ext uri="{FF2B5EF4-FFF2-40B4-BE49-F238E27FC236}">
                <a16:creationId xmlns:a16="http://schemas.microsoft.com/office/drawing/2014/main" id="{30F8BA52-1C0C-CC48-9AA9-184F06B33C7E}"/>
              </a:ext>
            </a:extLst>
          </p:cNvPr>
          <p:cNvSpPr>
            <a:spLocks noGrp="1"/>
          </p:cNvSpPr>
          <p:nvPr>
            <p:ph type="sldNum" sz="quarter" idx="12"/>
          </p:nvPr>
        </p:nvSpPr>
        <p:spPr/>
        <p:txBody>
          <a:bodyPr/>
          <a:lstStyle/>
          <a:p>
            <a:fld id="{CB683B4D-EFE6-CE48-8FAA-EA902937B6D3}" type="slidenum">
              <a:rPr lang="es-CR" smtClean="0"/>
              <a:t>‹Nº›</a:t>
            </a:fld>
            <a:endParaRPr lang="es-CR"/>
          </a:p>
        </p:txBody>
      </p:sp>
      <p:pic>
        <p:nvPicPr>
          <p:cNvPr id="5" name="Imagen 4">
            <a:extLst>
              <a:ext uri="{FF2B5EF4-FFF2-40B4-BE49-F238E27FC236}">
                <a16:creationId xmlns:a16="http://schemas.microsoft.com/office/drawing/2014/main" id="{9815A733-6D95-6D44-B6D4-4E7DC95394CC}"/>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668595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1_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B9009849-5FF1-2F44-9CD1-94A27EB03917}"/>
              </a:ext>
            </a:extLst>
          </p:cNvPr>
          <p:cNvSpPr>
            <a:spLocks noGrp="1"/>
          </p:cNvSpPr>
          <p:nvPr>
            <p:ph type="dt" sz="half" idx="10"/>
          </p:nvPr>
        </p:nvSpPr>
        <p:spPr/>
        <p:txBody>
          <a:bodyPr/>
          <a:lstStyle/>
          <a:p>
            <a:fld id="{F972630F-7649-BC40-9FC6-7DBC6973861C}" type="datetimeFigureOut">
              <a:rPr lang="es-CR" smtClean="0"/>
              <a:t>8/1/2023</a:t>
            </a:fld>
            <a:endParaRPr lang="es-CR"/>
          </a:p>
        </p:txBody>
      </p:sp>
      <p:sp>
        <p:nvSpPr>
          <p:cNvPr id="3" name="Marcador de pie de página 2">
            <a:extLst>
              <a:ext uri="{FF2B5EF4-FFF2-40B4-BE49-F238E27FC236}">
                <a16:creationId xmlns:a16="http://schemas.microsoft.com/office/drawing/2014/main" id="{DF539085-7846-1249-80F4-76334F6F3F73}"/>
              </a:ext>
            </a:extLst>
          </p:cNvPr>
          <p:cNvSpPr>
            <a:spLocks noGrp="1"/>
          </p:cNvSpPr>
          <p:nvPr>
            <p:ph type="ftr" sz="quarter" idx="11"/>
          </p:nvPr>
        </p:nvSpPr>
        <p:spPr/>
        <p:txBody>
          <a:bodyPr/>
          <a:lstStyle/>
          <a:p>
            <a:endParaRPr lang="es-CR"/>
          </a:p>
        </p:txBody>
      </p:sp>
      <p:sp>
        <p:nvSpPr>
          <p:cNvPr id="4" name="Marcador de número de diapositiva 3">
            <a:extLst>
              <a:ext uri="{FF2B5EF4-FFF2-40B4-BE49-F238E27FC236}">
                <a16:creationId xmlns:a16="http://schemas.microsoft.com/office/drawing/2014/main" id="{30F8BA52-1C0C-CC48-9AA9-184F06B33C7E}"/>
              </a:ext>
            </a:extLst>
          </p:cNvPr>
          <p:cNvSpPr>
            <a:spLocks noGrp="1"/>
          </p:cNvSpPr>
          <p:nvPr>
            <p:ph type="sldNum" sz="quarter" idx="12"/>
          </p:nvPr>
        </p:nvSpPr>
        <p:spPr/>
        <p:txBody>
          <a:bodyPr/>
          <a:lstStyle/>
          <a:p>
            <a:fld id="{CB683B4D-EFE6-CE48-8FAA-EA902937B6D3}" type="slidenum">
              <a:rPr lang="es-CR" smtClean="0"/>
              <a:t>‹Nº›</a:t>
            </a:fld>
            <a:endParaRPr lang="es-CR"/>
          </a:p>
        </p:txBody>
      </p:sp>
      <p:pic>
        <p:nvPicPr>
          <p:cNvPr id="6" name="Imagen 5">
            <a:extLst>
              <a:ext uri="{FF2B5EF4-FFF2-40B4-BE49-F238E27FC236}">
                <a16:creationId xmlns:a16="http://schemas.microsoft.com/office/drawing/2014/main" id="{8F165EE9-261E-7343-BE5F-C0BA74F65DD7}"/>
              </a:ext>
            </a:extLst>
          </p:cNvPr>
          <p:cNvPicPr>
            <a:picLocks noChangeAspect="1"/>
          </p:cNvPicPr>
          <p:nvPr userDrawn="1"/>
        </p:nvPicPr>
        <p:blipFill>
          <a:blip r:embed="rId2"/>
          <a:stretch>
            <a:fillRect/>
          </a:stretch>
        </p:blipFill>
        <p:spPr>
          <a:xfrm>
            <a:off x="0" y="8906"/>
            <a:ext cx="12192000" cy="6840187"/>
          </a:xfrm>
          <a:prstGeom prst="rect">
            <a:avLst/>
          </a:prstGeom>
        </p:spPr>
      </p:pic>
    </p:spTree>
    <p:extLst>
      <p:ext uri="{BB962C8B-B14F-4D97-AF65-F5344CB8AC3E}">
        <p14:creationId xmlns:p14="http://schemas.microsoft.com/office/powerpoint/2010/main" val="4368507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2_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B9009849-5FF1-2F44-9CD1-94A27EB03917}"/>
              </a:ext>
            </a:extLst>
          </p:cNvPr>
          <p:cNvSpPr>
            <a:spLocks noGrp="1"/>
          </p:cNvSpPr>
          <p:nvPr>
            <p:ph type="dt" sz="half" idx="10"/>
          </p:nvPr>
        </p:nvSpPr>
        <p:spPr/>
        <p:txBody>
          <a:bodyPr/>
          <a:lstStyle/>
          <a:p>
            <a:fld id="{F972630F-7649-BC40-9FC6-7DBC6973861C}" type="datetimeFigureOut">
              <a:rPr lang="es-CR" smtClean="0"/>
              <a:t>8/1/2023</a:t>
            </a:fld>
            <a:endParaRPr lang="es-CR"/>
          </a:p>
        </p:txBody>
      </p:sp>
      <p:sp>
        <p:nvSpPr>
          <p:cNvPr id="3" name="Marcador de pie de página 2">
            <a:extLst>
              <a:ext uri="{FF2B5EF4-FFF2-40B4-BE49-F238E27FC236}">
                <a16:creationId xmlns:a16="http://schemas.microsoft.com/office/drawing/2014/main" id="{DF539085-7846-1249-80F4-76334F6F3F73}"/>
              </a:ext>
            </a:extLst>
          </p:cNvPr>
          <p:cNvSpPr>
            <a:spLocks noGrp="1"/>
          </p:cNvSpPr>
          <p:nvPr>
            <p:ph type="ftr" sz="quarter" idx="11"/>
          </p:nvPr>
        </p:nvSpPr>
        <p:spPr/>
        <p:txBody>
          <a:bodyPr/>
          <a:lstStyle/>
          <a:p>
            <a:endParaRPr lang="es-CR"/>
          </a:p>
        </p:txBody>
      </p:sp>
      <p:sp>
        <p:nvSpPr>
          <p:cNvPr id="4" name="Marcador de número de diapositiva 3">
            <a:extLst>
              <a:ext uri="{FF2B5EF4-FFF2-40B4-BE49-F238E27FC236}">
                <a16:creationId xmlns:a16="http://schemas.microsoft.com/office/drawing/2014/main" id="{30F8BA52-1C0C-CC48-9AA9-184F06B33C7E}"/>
              </a:ext>
            </a:extLst>
          </p:cNvPr>
          <p:cNvSpPr>
            <a:spLocks noGrp="1"/>
          </p:cNvSpPr>
          <p:nvPr>
            <p:ph type="sldNum" sz="quarter" idx="12"/>
          </p:nvPr>
        </p:nvSpPr>
        <p:spPr/>
        <p:txBody>
          <a:bodyPr/>
          <a:lstStyle/>
          <a:p>
            <a:fld id="{CB683B4D-EFE6-CE48-8FAA-EA902937B6D3}" type="slidenum">
              <a:rPr lang="es-CR" smtClean="0"/>
              <a:t>‹Nº›</a:t>
            </a:fld>
            <a:endParaRPr lang="es-CR"/>
          </a:p>
        </p:txBody>
      </p:sp>
      <p:pic>
        <p:nvPicPr>
          <p:cNvPr id="7" name="Imagen 6">
            <a:extLst>
              <a:ext uri="{FF2B5EF4-FFF2-40B4-BE49-F238E27FC236}">
                <a16:creationId xmlns:a16="http://schemas.microsoft.com/office/drawing/2014/main" id="{8FB6576A-9936-8744-A4AA-596A82DE3FF5}"/>
              </a:ext>
            </a:extLst>
          </p:cNvPr>
          <p:cNvPicPr>
            <a:picLocks noChangeAspect="1"/>
          </p:cNvPicPr>
          <p:nvPr userDrawn="1"/>
        </p:nvPicPr>
        <p:blipFill>
          <a:blip r:embed="rId2"/>
          <a:stretch>
            <a:fillRect/>
          </a:stretch>
        </p:blipFill>
        <p:spPr>
          <a:xfrm>
            <a:off x="0" y="8906"/>
            <a:ext cx="12192000" cy="6840187"/>
          </a:xfrm>
          <a:prstGeom prst="rect">
            <a:avLst/>
          </a:prstGeom>
        </p:spPr>
      </p:pic>
    </p:spTree>
    <p:extLst>
      <p:ext uri="{BB962C8B-B14F-4D97-AF65-F5344CB8AC3E}">
        <p14:creationId xmlns:p14="http://schemas.microsoft.com/office/powerpoint/2010/main" val="34748113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3_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B9009849-5FF1-2F44-9CD1-94A27EB03917}"/>
              </a:ext>
            </a:extLst>
          </p:cNvPr>
          <p:cNvSpPr>
            <a:spLocks noGrp="1"/>
          </p:cNvSpPr>
          <p:nvPr>
            <p:ph type="dt" sz="half" idx="10"/>
          </p:nvPr>
        </p:nvSpPr>
        <p:spPr/>
        <p:txBody>
          <a:bodyPr/>
          <a:lstStyle/>
          <a:p>
            <a:fld id="{F972630F-7649-BC40-9FC6-7DBC6973861C}" type="datetimeFigureOut">
              <a:rPr lang="es-CR" smtClean="0"/>
              <a:t>8/1/2023</a:t>
            </a:fld>
            <a:endParaRPr lang="es-CR"/>
          </a:p>
        </p:txBody>
      </p:sp>
      <p:sp>
        <p:nvSpPr>
          <p:cNvPr id="3" name="Marcador de pie de página 2">
            <a:extLst>
              <a:ext uri="{FF2B5EF4-FFF2-40B4-BE49-F238E27FC236}">
                <a16:creationId xmlns:a16="http://schemas.microsoft.com/office/drawing/2014/main" id="{DF539085-7846-1249-80F4-76334F6F3F73}"/>
              </a:ext>
            </a:extLst>
          </p:cNvPr>
          <p:cNvSpPr>
            <a:spLocks noGrp="1"/>
          </p:cNvSpPr>
          <p:nvPr>
            <p:ph type="ftr" sz="quarter" idx="11"/>
          </p:nvPr>
        </p:nvSpPr>
        <p:spPr/>
        <p:txBody>
          <a:bodyPr/>
          <a:lstStyle/>
          <a:p>
            <a:endParaRPr lang="es-CR"/>
          </a:p>
        </p:txBody>
      </p:sp>
      <p:sp>
        <p:nvSpPr>
          <p:cNvPr id="4" name="Marcador de número de diapositiva 3">
            <a:extLst>
              <a:ext uri="{FF2B5EF4-FFF2-40B4-BE49-F238E27FC236}">
                <a16:creationId xmlns:a16="http://schemas.microsoft.com/office/drawing/2014/main" id="{30F8BA52-1C0C-CC48-9AA9-184F06B33C7E}"/>
              </a:ext>
            </a:extLst>
          </p:cNvPr>
          <p:cNvSpPr>
            <a:spLocks noGrp="1"/>
          </p:cNvSpPr>
          <p:nvPr>
            <p:ph type="sldNum" sz="quarter" idx="12"/>
          </p:nvPr>
        </p:nvSpPr>
        <p:spPr/>
        <p:txBody>
          <a:bodyPr/>
          <a:lstStyle/>
          <a:p>
            <a:fld id="{CB683B4D-EFE6-CE48-8FAA-EA902937B6D3}" type="slidenum">
              <a:rPr lang="es-CR" smtClean="0"/>
              <a:t>‹Nº›</a:t>
            </a:fld>
            <a:endParaRPr lang="es-CR"/>
          </a:p>
        </p:txBody>
      </p:sp>
      <p:pic>
        <p:nvPicPr>
          <p:cNvPr id="6" name="Imagen 5">
            <a:extLst>
              <a:ext uri="{FF2B5EF4-FFF2-40B4-BE49-F238E27FC236}">
                <a16:creationId xmlns:a16="http://schemas.microsoft.com/office/drawing/2014/main" id="{D74DB4A8-EFDC-A443-89E8-EF04F3B25903}"/>
              </a:ext>
            </a:extLst>
          </p:cNvPr>
          <p:cNvPicPr>
            <a:picLocks noChangeAspect="1"/>
          </p:cNvPicPr>
          <p:nvPr userDrawn="1"/>
        </p:nvPicPr>
        <p:blipFill>
          <a:blip r:embed="rId2"/>
          <a:stretch>
            <a:fillRect/>
          </a:stretch>
        </p:blipFill>
        <p:spPr>
          <a:xfrm>
            <a:off x="0" y="0"/>
            <a:ext cx="12192000" cy="6967470"/>
          </a:xfrm>
          <a:prstGeom prst="rect">
            <a:avLst/>
          </a:prstGeom>
        </p:spPr>
      </p:pic>
    </p:spTree>
    <p:extLst>
      <p:ext uri="{BB962C8B-B14F-4D97-AF65-F5344CB8AC3E}">
        <p14:creationId xmlns:p14="http://schemas.microsoft.com/office/powerpoint/2010/main" val="32993691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4_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B9009849-5FF1-2F44-9CD1-94A27EB03917}"/>
              </a:ext>
            </a:extLst>
          </p:cNvPr>
          <p:cNvSpPr>
            <a:spLocks noGrp="1"/>
          </p:cNvSpPr>
          <p:nvPr>
            <p:ph type="dt" sz="half" idx="10"/>
          </p:nvPr>
        </p:nvSpPr>
        <p:spPr/>
        <p:txBody>
          <a:bodyPr/>
          <a:lstStyle/>
          <a:p>
            <a:fld id="{F972630F-7649-BC40-9FC6-7DBC6973861C}" type="datetimeFigureOut">
              <a:rPr lang="es-CR" smtClean="0"/>
              <a:t>8/1/2023</a:t>
            </a:fld>
            <a:endParaRPr lang="es-CR"/>
          </a:p>
        </p:txBody>
      </p:sp>
      <p:sp>
        <p:nvSpPr>
          <p:cNvPr id="3" name="Marcador de pie de página 2">
            <a:extLst>
              <a:ext uri="{FF2B5EF4-FFF2-40B4-BE49-F238E27FC236}">
                <a16:creationId xmlns:a16="http://schemas.microsoft.com/office/drawing/2014/main" id="{DF539085-7846-1249-80F4-76334F6F3F73}"/>
              </a:ext>
            </a:extLst>
          </p:cNvPr>
          <p:cNvSpPr>
            <a:spLocks noGrp="1"/>
          </p:cNvSpPr>
          <p:nvPr>
            <p:ph type="ftr" sz="quarter" idx="11"/>
          </p:nvPr>
        </p:nvSpPr>
        <p:spPr/>
        <p:txBody>
          <a:bodyPr/>
          <a:lstStyle/>
          <a:p>
            <a:endParaRPr lang="es-CR"/>
          </a:p>
        </p:txBody>
      </p:sp>
      <p:sp>
        <p:nvSpPr>
          <p:cNvPr id="4" name="Marcador de número de diapositiva 3">
            <a:extLst>
              <a:ext uri="{FF2B5EF4-FFF2-40B4-BE49-F238E27FC236}">
                <a16:creationId xmlns:a16="http://schemas.microsoft.com/office/drawing/2014/main" id="{30F8BA52-1C0C-CC48-9AA9-184F06B33C7E}"/>
              </a:ext>
            </a:extLst>
          </p:cNvPr>
          <p:cNvSpPr>
            <a:spLocks noGrp="1"/>
          </p:cNvSpPr>
          <p:nvPr>
            <p:ph type="sldNum" sz="quarter" idx="12"/>
          </p:nvPr>
        </p:nvSpPr>
        <p:spPr/>
        <p:txBody>
          <a:bodyPr/>
          <a:lstStyle/>
          <a:p>
            <a:fld id="{CB683B4D-EFE6-CE48-8FAA-EA902937B6D3}" type="slidenum">
              <a:rPr lang="es-CR" smtClean="0"/>
              <a:t>‹Nº›</a:t>
            </a:fld>
            <a:endParaRPr lang="es-CR"/>
          </a:p>
        </p:txBody>
      </p:sp>
      <p:pic>
        <p:nvPicPr>
          <p:cNvPr id="7" name="Imagen 6">
            <a:extLst>
              <a:ext uri="{FF2B5EF4-FFF2-40B4-BE49-F238E27FC236}">
                <a16:creationId xmlns:a16="http://schemas.microsoft.com/office/drawing/2014/main" id="{B9C477B3-54D1-E845-8E1A-E6802B2D2AA0}"/>
              </a:ext>
            </a:extLst>
          </p:cNvPr>
          <p:cNvPicPr>
            <a:picLocks noChangeAspect="1"/>
          </p:cNvPicPr>
          <p:nvPr userDrawn="1"/>
        </p:nvPicPr>
        <p:blipFill>
          <a:blip r:embed="rId2"/>
          <a:stretch>
            <a:fillRect/>
          </a:stretch>
        </p:blipFill>
        <p:spPr>
          <a:xfrm>
            <a:off x="0" y="8906"/>
            <a:ext cx="12192000" cy="6849094"/>
          </a:xfrm>
          <a:prstGeom prst="rect">
            <a:avLst/>
          </a:prstGeom>
        </p:spPr>
      </p:pic>
    </p:spTree>
    <p:extLst>
      <p:ext uri="{BB962C8B-B14F-4D97-AF65-F5344CB8AC3E}">
        <p14:creationId xmlns:p14="http://schemas.microsoft.com/office/powerpoint/2010/main" val="36260064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En blanco">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78855318-4102-8845-97FF-4AE907EF1895}"/>
              </a:ext>
            </a:extLst>
          </p:cNvPr>
          <p:cNvPicPr>
            <a:picLocks noChangeAspect="1"/>
          </p:cNvPicPr>
          <p:nvPr userDrawn="1"/>
        </p:nvPicPr>
        <p:blipFill rotWithShape="1">
          <a:blip r:embed="rId2"/>
          <a:srcRect l="22712" t="10185" r="23302" b="15741"/>
          <a:stretch/>
        </p:blipFill>
        <p:spPr>
          <a:xfrm>
            <a:off x="9472549" y="5432961"/>
            <a:ext cx="2778826" cy="1425039"/>
          </a:xfrm>
          <a:prstGeom prst="rect">
            <a:avLst/>
          </a:prstGeom>
        </p:spPr>
      </p:pic>
      <p:pic>
        <p:nvPicPr>
          <p:cNvPr id="8" name="Imagen 7">
            <a:extLst>
              <a:ext uri="{FF2B5EF4-FFF2-40B4-BE49-F238E27FC236}">
                <a16:creationId xmlns:a16="http://schemas.microsoft.com/office/drawing/2014/main" id="{22FDCE17-800C-D448-ACC2-99E608C87FFA}"/>
              </a:ext>
            </a:extLst>
          </p:cNvPr>
          <p:cNvPicPr>
            <a:picLocks noChangeAspect="1"/>
          </p:cNvPicPr>
          <p:nvPr userDrawn="1"/>
        </p:nvPicPr>
        <p:blipFill>
          <a:blip r:embed="rId3"/>
          <a:stretch>
            <a:fillRect/>
          </a:stretch>
        </p:blipFill>
        <p:spPr>
          <a:xfrm>
            <a:off x="-225633" y="4651807"/>
            <a:ext cx="2446318" cy="2476355"/>
          </a:xfrm>
          <a:prstGeom prst="rect">
            <a:avLst/>
          </a:prstGeom>
        </p:spPr>
      </p:pic>
      <p:sp>
        <p:nvSpPr>
          <p:cNvPr id="9" name="Marcador de título 1">
            <a:extLst>
              <a:ext uri="{FF2B5EF4-FFF2-40B4-BE49-F238E27FC236}">
                <a16:creationId xmlns:a16="http://schemas.microsoft.com/office/drawing/2014/main" id="{9684E5E9-9C3F-7140-A72D-24E69F6E67D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dirty="0"/>
              <a:t>Haga clic para modificar el estilo de título del patrón</a:t>
            </a:r>
            <a:endParaRPr lang="es-CR" dirty="0"/>
          </a:p>
        </p:txBody>
      </p:sp>
      <p:sp>
        <p:nvSpPr>
          <p:cNvPr id="14" name="Marcador de texto 13">
            <a:extLst>
              <a:ext uri="{FF2B5EF4-FFF2-40B4-BE49-F238E27FC236}">
                <a16:creationId xmlns:a16="http://schemas.microsoft.com/office/drawing/2014/main" id="{14604F60-BE69-C849-A287-1C54B27F994F}"/>
              </a:ext>
            </a:extLst>
          </p:cNvPr>
          <p:cNvSpPr>
            <a:spLocks noGrp="1"/>
          </p:cNvSpPr>
          <p:nvPr>
            <p:ph type="body" sz="quarter" idx="10"/>
          </p:nvPr>
        </p:nvSpPr>
        <p:spPr>
          <a:xfrm>
            <a:off x="838200" y="1828800"/>
            <a:ext cx="10515600" cy="4002088"/>
          </a:xfrm>
        </p:spPr>
        <p:txBody>
          <a:bodyPr/>
          <a:lstStyle/>
          <a:p>
            <a:r>
              <a:rPr lang="es-ES"/>
              <a:t>Editar los estilos de texto del patrón
Segundo nivel
Tercer nivel
Cuarto nivel
Quinto nivel</a:t>
            </a:r>
            <a:endParaRPr lang="es-CR"/>
          </a:p>
        </p:txBody>
      </p:sp>
    </p:spTree>
    <p:extLst>
      <p:ext uri="{BB962C8B-B14F-4D97-AF65-F5344CB8AC3E}">
        <p14:creationId xmlns:p14="http://schemas.microsoft.com/office/powerpoint/2010/main" val="27949698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6_En blanco">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78855318-4102-8845-97FF-4AE907EF1895}"/>
              </a:ext>
            </a:extLst>
          </p:cNvPr>
          <p:cNvPicPr>
            <a:picLocks noChangeAspect="1"/>
          </p:cNvPicPr>
          <p:nvPr userDrawn="1"/>
        </p:nvPicPr>
        <p:blipFill rotWithShape="1">
          <a:blip r:embed="rId2"/>
          <a:srcRect l="22712" t="10185" r="23302" b="15741"/>
          <a:stretch/>
        </p:blipFill>
        <p:spPr>
          <a:xfrm>
            <a:off x="9472549" y="5432961"/>
            <a:ext cx="2778826" cy="1425039"/>
          </a:xfrm>
          <a:prstGeom prst="rect">
            <a:avLst/>
          </a:prstGeom>
        </p:spPr>
      </p:pic>
      <p:pic>
        <p:nvPicPr>
          <p:cNvPr id="8" name="Imagen 7">
            <a:extLst>
              <a:ext uri="{FF2B5EF4-FFF2-40B4-BE49-F238E27FC236}">
                <a16:creationId xmlns:a16="http://schemas.microsoft.com/office/drawing/2014/main" id="{22FDCE17-800C-D448-ACC2-99E608C87FFA}"/>
              </a:ext>
            </a:extLst>
          </p:cNvPr>
          <p:cNvPicPr>
            <a:picLocks noChangeAspect="1"/>
          </p:cNvPicPr>
          <p:nvPr userDrawn="1"/>
        </p:nvPicPr>
        <p:blipFill>
          <a:blip r:embed="rId3"/>
          <a:stretch>
            <a:fillRect/>
          </a:stretch>
        </p:blipFill>
        <p:spPr>
          <a:xfrm>
            <a:off x="-225633" y="4651807"/>
            <a:ext cx="2446318" cy="2476355"/>
          </a:xfrm>
          <a:prstGeom prst="rect">
            <a:avLst/>
          </a:prstGeom>
        </p:spPr>
      </p:pic>
      <p:sp>
        <p:nvSpPr>
          <p:cNvPr id="9" name="Marcador de título 1">
            <a:extLst>
              <a:ext uri="{FF2B5EF4-FFF2-40B4-BE49-F238E27FC236}">
                <a16:creationId xmlns:a16="http://schemas.microsoft.com/office/drawing/2014/main" id="{9684E5E9-9C3F-7140-A72D-24E69F6E67D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dirty="0"/>
              <a:t>Haga clic para modificar el estilo de título del patrón</a:t>
            </a:r>
            <a:endParaRPr lang="es-CR" dirty="0"/>
          </a:p>
        </p:txBody>
      </p:sp>
      <p:sp>
        <p:nvSpPr>
          <p:cNvPr id="3" name="Marcador de contenido 2">
            <a:extLst>
              <a:ext uri="{FF2B5EF4-FFF2-40B4-BE49-F238E27FC236}">
                <a16:creationId xmlns:a16="http://schemas.microsoft.com/office/drawing/2014/main" id="{B3C89651-6C6E-6646-90D0-6EA653C4FC39}"/>
              </a:ext>
            </a:extLst>
          </p:cNvPr>
          <p:cNvSpPr>
            <a:spLocks noGrp="1"/>
          </p:cNvSpPr>
          <p:nvPr>
            <p:ph sz="quarter" idx="10"/>
          </p:nvPr>
        </p:nvSpPr>
        <p:spPr>
          <a:xfrm>
            <a:off x="838200" y="1935163"/>
            <a:ext cx="10515600" cy="3954462"/>
          </a:xfrm>
        </p:spPr>
        <p:txBody>
          <a:bodyPr/>
          <a:lstStyle/>
          <a:p>
            <a:r>
              <a:rPr lang="es-ES"/>
              <a:t>Editar los estilos de texto del patrón
Segundo nivel
Tercer nivel
Cuarto nivel
Quinto nivel</a:t>
            </a:r>
            <a:endParaRPr lang="es-CR"/>
          </a:p>
        </p:txBody>
      </p:sp>
    </p:spTree>
    <p:extLst>
      <p:ext uri="{BB962C8B-B14F-4D97-AF65-F5344CB8AC3E}">
        <p14:creationId xmlns:p14="http://schemas.microsoft.com/office/powerpoint/2010/main" val="1996632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96DFF0E5-147C-FE40-8EE6-05D701662FA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dirty="0"/>
              <a:t>Haga clic para modificar el estilo de título del patrón</a:t>
            </a:r>
            <a:endParaRPr lang="es-CR" dirty="0"/>
          </a:p>
        </p:txBody>
      </p:sp>
      <p:sp>
        <p:nvSpPr>
          <p:cNvPr id="3" name="Marcador de texto 2">
            <a:extLst>
              <a:ext uri="{FF2B5EF4-FFF2-40B4-BE49-F238E27FC236}">
                <a16:creationId xmlns:a16="http://schemas.microsoft.com/office/drawing/2014/main" id="{9CEA49E5-C279-9147-A1E5-2B208BF702C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r>
              <a:rPr lang="es-ES" dirty="0"/>
              <a:t>Editar los estilos de texto del patrón
Segundo nivel
Tercer nivel
Cuarto nivel
Quinto nivel</a:t>
            </a:r>
            <a:endParaRPr lang="es-CR" dirty="0"/>
          </a:p>
        </p:txBody>
      </p:sp>
      <p:sp>
        <p:nvSpPr>
          <p:cNvPr id="4" name="Marcador de fecha 3">
            <a:extLst>
              <a:ext uri="{FF2B5EF4-FFF2-40B4-BE49-F238E27FC236}">
                <a16:creationId xmlns:a16="http://schemas.microsoft.com/office/drawing/2014/main" id="{317CBF2C-90F3-2743-8209-4575B5E48DF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972630F-7649-BC40-9FC6-7DBC6973861C}" type="datetimeFigureOut">
              <a:rPr lang="es-CR" smtClean="0"/>
              <a:t>8/1/2023</a:t>
            </a:fld>
            <a:endParaRPr lang="es-CR"/>
          </a:p>
        </p:txBody>
      </p:sp>
      <p:sp>
        <p:nvSpPr>
          <p:cNvPr id="5" name="Marcador de pie de página 4">
            <a:extLst>
              <a:ext uri="{FF2B5EF4-FFF2-40B4-BE49-F238E27FC236}">
                <a16:creationId xmlns:a16="http://schemas.microsoft.com/office/drawing/2014/main" id="{8AEC2840-0B4A-E84E-A4BC-01FDC32C702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R"/>
          </a:p>
        </p:txBody>
      </p:sp>
      <p:sp>
        <p:nvSpPr>
          <p:cNvPr id="6" name="Marcador de número de diapositiva 5">
            <a:extLst>
              <a:ext uri="{FF2B5EF4-FFF2-40B4-BE49-F238E27FC236}">
                <a16:creationId xmlns:a16="http://schemas.microsoft.com/office/drawing/2014/main" id="{AC51A789-1685-8B4F-818A-1A89423AF8C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B683B4D-EFE6-CE48-8FAA-EA902937B6D3}" type="slidenum">
              <a:rPr lang="es-CR" smtClean="0"/>
              <a:t>‹Nº›</a:t>
            </a:fld>
            <a:endParaRPr lang="es-CR"/>
          </a:p>
        </p:txBody>
      </p:sp>
    </p:spTree>
    <p:extLst>
      <p:ext uri="{BB962C8B-B14F-4D97-AF65-F5344CB8AC3E}">
        <p14:creationId xmlns:p14="http://schemas.microsoft.com/office/powerpoint/2010/main" val="984530547"/>
      </p:ext>
    </p:extLst>
  </p:cSld>
  <p:clrMap bg1="lt1" tx1="dk1" bg2="lt2" tx2="dk2" accent1="accent1" accent2="accent2" accent3="accent3" accent4="accent4" accent5="accent5" accent6="accent6" hlink="hlink" folHlink="folHlink"/>
  <p:sldLayoutIdLst>
    <p:sldLayoutId id="2147483664" r:id="rId1"/>
    <p:sldLayoutId id="2147483660" r:id="rId2"/>
    <p:sldLayoutId id="2147483661" r:id="rId3"/>
    <p:sldLayoutId id="2147483662" r:id="rId4"/>
    <p:sldLayoutId id="2147483663" r:id="rId5"/>
    <p:sldLayoutId id="2147483655" r:id="rId6"/>
    <p:sldLayoutId id="2147483665" r:id="rId7"/>
  </p:sldLayoutIdLst>
  <p:txStyles>
    <p:title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hyperlink" Target="https://www.apachefriends.org/es/index.html"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69ABD7CB-30C4-C24F-AF70-A537C926E303}"/>
              </a:ext>
            </a:extLst>
          </p:cNvPr>
          <p:cNvSpPr txBox="1"/>
          <p:nvPr/>
        </p:nvSpPr>
        <p:spPr>
          <a:xfrm>
            <a:off x="373488" y="399245"/>
            <a:ext cx="2962991" cy="707886"/>
          </a:xfrm>
          <a:prstGeom prst="rect">
            <a:avLst/>
          </a:prstGeom>
          <a:noFill/>
        </p:spPr>
        <p:txBody>
          <a:bodyPr wrap="none" rtlCol="0">
            <a:spAutoFit/>
          </a:bodyPr>
          <a:lstStyle/>
          <a:p>
            <a:r>
              <a:rPr lang="es-CR" sz="2000" b="1" dirty="0">
                <a:solidFill>
                  <a:schemeClr val="bg1"/>
                </a:solidFill>
                <a:latin typeface="Arial" panose="020B0604020202020204" pitchFamily="34" charset="0"/>
                <a:cs typeface="Arial" panose="020B0604020202020204" pitchFamily="34" charset="0"/>
              </a:rPr>
              <a:t>SC-502 Ambiente Web </a:t>
            </a:r>
          </a:p>
          <a:p>
            <a:r>
              <a:rPr lang="es-CR" sz="2000" b="1" dirty="0">
                <a:solidFill>
                  <a:schemeClr val="bg1"/>
                </a:solidFill>
                <a:latin typeface="Arial" panose="020B0604020202020204" pitchFamily="34" charset="0"/>
                <a:cs typeface="Arial" panose="020B0604020202020204" pitchFamily="34" charset="0"/>
              </a:rPr>
              <a:t>Cliente - Servidor</a:t>
            </a:r>
          </a:p>
        </p:txBody>
      </p:sp>
      <p:sp>
        <p:nvSpPr>
          <p:cNvPr id="5" name="CuadroTexto 4">
            <a:extLst>
              <a:ext uri="{FF2B5EF4-FFF2-40B4-BE49-F238E27FC236}">
                <a16:creationId xmlns:a16="http://schemas.microsoft.com/office/drawing/2014/main" id="{E86E03B4-AE96-2745-B58E-257667F141FA}"/>
              </a:ext>
            </a:extLst>
          </p:cNvPr>
          <p:cNvSpPr txBox="1"/>
          <p:nvPr/>
        </p:nvSpPr>
        <p:spPr>
          <a:xfrm>
            <a:off x="141514" y="1620581"/>
            <a:ext cx="4670631" cy="2508379"/>
          </a:xfrm>
          <a:prstGeom prst="rect">
            <a:avLst/>
          </a:prstGeom>
          <a:noFill/>
        </p:spPr>
        <p:txBody>
          <a:bodyPr wrap="square" rtlCol="0">
            <a:spAutoFit/>
          </a:bodyPr>
          <a:lstStyle/>
          <a:p>
            <a:endParaRPr lang="es-CR" sz="1600" dirty="0">
              <a:solidFill>
                <a:schemeClr val="bg1"/>
              </a:solidFill>
              <a:latin typeface="Arial" panose="020B0604020202020204" pitchFamily="34" charset="0"/>
              <a:cs typeface="Arial" panose="020B0604020202020204" pitchFamily="34" charset="0"/>
            </a:endParaRPr>
          </a:p>
          <a:p>
            <a:endParaRPr lang="es-CR" sz="1600" dirty="0">
              <a:solidFill>
                <a:schemeClr val="bg1"/>
              </a:solidFill>
              <a:latin typeface="Arial" panose="020B0604020202020204" pitchFamily="34" charset="0"/>
              <a:cs typeface="Arial" panose="020B0604020202020204" pitchFamily="34" charset="0"/>
            </a:endParaRPr>
          </a:p>
          <a:p>
            <a:endParaRPr lang="es-CR" sz="1600" dirty="0">
              <a:solidFill>
                <a:schemeClr val="bg1"/>
              </a:solidFill>
              <a:latin typeface="Arial" panose="020B0604020202020204" pitchFamily="34" charset="0"/>
              <a:cs typeface="Arial" panose="020B0604020202020204" pitchFamily="34" charset="0"/>
            </a:endParaRPr>
          </a:p>
          <a:p>
            <a:pPr>
              <a:lnSpc>
                <a:spcPct val="150000"/>
              </a:lnSpc>
            </a:pPr>
            <a:endParaRPr lang="es-CR" dirty="0">
              <a:solidFill>
                <a:schemeClr val="bg1"/>
              </a:solidFill>
              <a:latin typeface="Arial" panose="020B0604020202020204" pitchFamily="34" charset="0"/>
              <a:cs typeface="Arial" panose="020B0604020202020204" pitchFamily="34" charset="0"/>
            </a:endParaRPr>
          </a:p>
          <a:p>
            <a:pPr algn="ctr">
              <a:lnSpc>
                <a:spcPct val="150000"/>
              </a:lnSpc>
            </a:pPr>
            <a:r>
              <a:rPr lang="es-CR" dirty="0">
                <a:solidFill>
                  <a:schemeClr val="bg1"/>
                </a:solidFill>
                <a:latin typeface="Arial" panose="020B0604020202020204" pitchFamily="34" charset="0"/>
                <a:cs typeface="Arial" panose="020B0604020202020204" pitchFamily="34" charset="0"/>
              </a:rPr>
              <a:t>MSc. Eduardo Calvo Castillo</a:t>
            </a:r>
          </a:p>
          <a:p>
            <a:pPr algn="ctr">
              <a:lnSpc>
                <a:spcPct val="150000"/>
              </a:lnSpc>
            </a:pPr>
            <a:r>
              <a:rPr lang="es-CR" dirty="0">
                <a:solidFill>
                  <a:schemeClr val="bg1"/>
                </a:solidFill>
                <a:latin typeface="Arial" panose="020B0604020202020204" pitchFamily="34" charset="0"/>
                <a:cs typeface="Arial" panose="020B0604020202020204" pitchFamily="34" charset="0"/>
              </a:rPr>
              <a:t>ecalvo90415@ufide.ac.cr</a:t>
            </a:r>
          </a:p>
          <a:p>
            <a:pPr algn="just"/>
            <a:endParaRPr lang="es-CR" sz="1400" dirty="0">
              <a:solidFill>
                <a:schemeClr val="bg1"/>
              </a:solidFill>
              <a:latin typeface="Arial" panose="020B0604020202020204" pitchFamily="34" charset="0"/>
              <a:cs typeface="Arial" panose="020B0604020202020204" pitchFamily="34" charset="0"/>
            </a:endParaRPr>
          </a:p>
          <a:p>
            <a:pPr algn="just"/>
            <a:endParaRPr lang="es-CR" sz="1400" dirty="0">
              <a:solidFill>
                <a:schemeClr val="bg1"/>
              </a:solidFill>
              <a:latin typeface="Arial" panose="020B0604020202020204" pitchFamily="34" charset="0"/>
              <a:cs typeface="Arial" panose="020B0604020202020204" pitchFamily="34" charset="0"/>
            </a:endParaRPr>
          </a:p>
        </p:txBody>
      </p:sp>
      <p:cxnSp>
        <p:nvCxnSpPr>
          <p:cNvPr id="6" name="Conector recto 5">
            <a:extLst>
              <a:ext uri="{FF2B5EF4-FFF2-40B4-BE49-F238E27FC236}">
                <a16:creationId xmlns:a16="http://schemas.microsoft.com/office/drawing/2014/main" id="{330CB896-2AED-314A-BF03-D7571DE83F1A}"/>
              </a:ext>
            </a:extLst>
          </p:cNvPr>
          <p:cNvCxnSpPr>
            <a:cxnSpLocks/>
          </p:cNvCxnSpPr>
          <p:nvPr/>
        </p:nvCxnSpPr>
        <p:spPr>
          <a:xfrm>
            <a:off x="374047" y="1230242"/>
            <a:ext cx="3967044" cy="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73879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15ABACCB-C2B5-A142-BCB0-D3BAD8C14A9C}"/>
              </a:ext>
            </a:extLst>
          </p:cNvPr>
          <p:cNvSpPr>
            <a:spLocks noGrp="1"/>
          </p:cNvSpPr>
          <p:nvPr>
            <p:ph sz="quarter" idx="10"/>
          </p:nvPr>
        </p:nvSpPr>
        <p:spPr>
          <a:xfrm>
            <a:off x="1136072" y="914401"/>
            <a:ext cx="10217727" cy="4208318"/>
          </a:xfrm>
        </p:spPr>
        <p:txBody>
          <a:bodyPr/>
          <a:lstStyle/>
          <a:p>
            <a:pPr marL="457200" indent="-457200">
              <a:buFont typeface="Wingdings" panose="05000000000000000000" pitchFamily="2" charset="2"/>
              <a:buChar char="ü"/>
            </a:pPr>
            <a:r>
              <a:rPr lang="es-CR" dirty="0"/>
              <a:t>Información general</a:t>
            </a:r>
          </a:p>
          <a:p>
            <a:pPr marL="457200" indent="-457200">
              <a:buFont typeface="Wingdings" panose="05000000000000000000" pitchFamily="2" charset="2"/>
              <a:buChar char="ü"/>
            </a:pPr>
            <a:r>
              <a:rPr lang="es-CR" dirty="0"/>
              <a:t>Objetivos</a:t>
            </a:r>
          </a:p>
          <a:p>
            <a:pPr marL="457200" indent="-457200">
              <a:buFont typeface="Wingdings" panose="05000000000000000000" pitchFamily="2" charset="2"/>
              <a:buChar char="ü"/>
            </a:pPr>
            <a:r>
              <a:rPr lang="es-CR" dirty="0"/>
              <a:t>Contenido</a:t>
            </a:r>
          </a:p>
          <a:p>
            <a:pPr marL="457200" indent="-457200">
              <a:buFont typeface="Wingdings" panose="05000000000000000000" pitchFamily="2" charset="2"/>
              <a:buChar char="ü"/>
            </a:pPr>
            <a:r>
              <a:rPr lang="es-CR" dirty="0"/>
              <a:t>Cronograma</a:t>
            </a:r>
          </a:p>
          <a:p>
            <a:pPr marL="457200" indent="-457200">
              <a:buFont typeface="Wingdings" panose="05000000000000000000" pitchFamily="2" charset="2"/>
              <a:buChar char="ü"/>
            </a:pPr>
            <a:r>
              <a:rPr lang="es-CR" dirty="0"/>
              <a:t>Evaluación</a:t>
            </a:r>
          </a:p>
          <a:p>
            <a:pPr marL="457200" indent="-457200">
              <a:buFont typeface="Wingdings" panose="05000000000000000000" pitchFamily="2" charset="2"/>
              <a:buChar char="ü"/>
            </a:pPr>
            <a:r>
              <a:rPr lang="es-CR" dirty="0"/>
              <a:t>Herramientas</a:t>
            </a:r>
          </a:p>
          <a:p>
            <a:pPr marL="457200" indent="-457200">
              <a:buFont typeface="Wingdings" panose="05000000000000000000" pitchFamily="2" charset="2"/>
              <a:buChar char="ü"/>
            </a:pPr>
            <a:r>
              <a:rPr lang="es-CR" dirty="0"/>
              <a:t>Grupos de trabajo</a:t>
            </a:r>
          </a:p>
        </p:txBody>
      </p:sp>
      <p:pic>
        <p:nvPicPr>
          <p:cNvPr id="5" name="Imagen 4" descr="Icono&#10;&#10;Descripción generada automáticamente">
            <a:extLst>
              <a:ext uri="{FF2B5EF4-FFF2-40B4-BE49-F238E27FC236}">
                <a16:creationId xmlns:a16="http://schemas.microsoft.com/office/drawing/2014/main" id="{768902AF-CA2C-11C8-DEC4-C2CB57D56FF6}"/>
              </a:ext>
            </a:extLst>
          </p:cNvPr>
          <p:cNvPicPr>
            <a:picLocks noChangeAspect="1"/>
          </p:cNvPicPr>
          <p:nvPr/>
        </p:nvPicPr>
        <p:blipFill>
          <a:blip r:embed="rId3"/>
          <a:stretch>
            <a:fillRect/>
          </a:stretch>
        </p:blipFill>
        <p:spPr>
          <a:xfrm>
            <a:off x="6192981" y="1572491"/>
            <a:ext cx="2438400" cy="2438400"/>
          </a:xfrm>
          <a:prstGeom prst="rect">
            <a:avLst/>
          </a:prstGeom>
        </p:spPr>
      </p:pic>
    </p:spTree>
    <p:extLst>
      <p:ext uri="{BB962C8B-B14F-4D97-AF65-F5344CB8AC3E}">
        <p14:creationId xmlns:p14="http://schemas.microsoft.com/office/powerpoint/2010/main" val="33046764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4D05E4AC-EC37-8540-9A74-DEB3D8F3B67C}"/>
              </a:ext>
            </a:extLst>
          </p:cNvPr>
          <p:cNvSpPr txBox="1"/>
          <p:nvPr/>
        </p:nvSpPr>
        <p:spPr>
          <a:xfrm>
            <a:off x="631066" y="3155325"/>
            <a:ext cx="4997003" cy="1107996"/>
          </a:xfrm>
          <a:prstGeom prst="rect">
            <a:avLst/>
          </a:prstGeom>
          <a:noFill/>
        </p:spPr>
        <p:txBody>
          <a:bodyPr wrap="square" rtlCol="0">
            <a:spAutoFit/>
          </a:bodyPr>
          <a:lstStyle/>
          <a:p>
            <a:r>
              <a:rPr lang="es-CR" sz="6600" b="1" dirty="0">
                <a:solidFill>
                  <a:schemeClr val="bg1"/>
                </a:solidFill>
                <a:latin typeface="Arial" panose="020B0604020202020204" pitchFamily="34" charset="0"/>
                <a:cs typeface="Arial" panose="020B0604020202020204" pitchFamily="34" charset="0"/>
              </a:rPr>
              <a:t>Semana 1</a:t>
            </a:r>
          </a:p>
        </p:txBody>
      </p:sp>
      <p:cxnSp>
        <p:nvCxnSpPr>
          <p:cNvPr id="5" name="Conector recto 4">
            <a:extLst>
              <a:ext uri="{FF2B5EF4-FFF2-40B4-BE49-F238E27FC236}">
                <a16:creationId xmlns:a16="http://schemas.microsoft.com/office/drawing/2014/main" id="{F4DC3AF4-C0E7-714D-841E-CCAD6F129417}"/>
              </a:ext>
            </a:extLst>
          </p:cNvPr>
          <p:cNvCxnSpPr/>
          <p:nvPr/>
        </p:nvCxnSpPr>
        <p:spPr>
          <a:xfrm>
            <a:off x="631066" y="4263321"/>
            <a:ext cx="4481849" cy="0"/>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140852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D2241A4D-8A17-1D4B-A898-DE48FB0EEB4C}"/>
              </a:ext>
            </a:extLst>
          </p:cNvPr>
          <p:cNvSpPr txBox="1"/>
          <p:nvPr/>
        </p:nvSpPr>
        <p:spPr>
          <a:xfrm>
            <a:off x="927279" y="1004552"/>
            <a:ext cx="4578497" cy="584775"/>
          </a:xfrm>
          <a:prstGeom prst="rect">
            <a:avLst/>
          </a:prstGeom>
          <a:noFill/>
        </p:spPr>
        <p:txBody>
          <a:bodyPr wrap="square" rtlCol="0">
            <a:spAutoFit/>
          </a:bodyPr>
          <a:lstStyle/>
          <a:p>
            <a:r>
              <a:rPr lang="es-ES" sz="3200" b="1" dirty="0">
                <a:solidFill>
                  <a:schemeClr val="bg1"/>
                </a:solidFill>
                <a:latin typeface="Arial" panose="020B0604020202020204" pitchFamily="34" charset="0"/>
                <a:cs typeface="Arial" panose="020B0604020202020204" pitchFamily="34" charset="0"/>
              </a:rPr>
              <a:t>Conceptos básicos</a:t>
            </a:r>
            <a:endParaRPr lang="es-CR" sz="3200" b="1" dirty="0">
              <a:solidFill>
                <a:schemeClr val="bg1"/>
              </a:solidFill>
              <a:latin typeface="Arial" panose="020B0604020202020204" pitchFamily="34" charset="0"/>
              <a:cs typeface="Arial" panose="020B0604020202020204" pitchFamily="34" charset="0"/>
            </a:endParaRPr>
          </a:p>
        </p:txBody>
      </p:sp>
      <p:sp>
        <p:nvSpPr>
          <p:cNvPr id="5" name="CuadroTexto 4">
            <a:extLst>
              <a:ext uri="{FF2B5EF4-FFF2-40B4-BE49-F238E27FC236}">
                <a16:creationId xmlns:a16="http://schemas.microsoft.com/office/drawing/2014/main" id="{AA950AB6-1E16-BC49-A597-581430FD3FDD}"/>
              </a:ext>
            </a:extLst>
          </p:cNvPr>
          <p:cNvSpPr txBox="1"/>
          <p:nvPr/>
        </p:nvSpPr>
        <p:spPr>
          <a:xfrm>
            <a:off x="927280" y="1804332"/>
            <a:ext cx="9964240" cy="4662815"/>
          </a:xfrm>
          <a:prstGeom prst="rect">
            <a:avLst/>
          </a:prstGeom>
          <a:noFill/>
        </p:spPr>
        <p:txBody>
          <a:bodyPr wrap="square" rtlCol="0">
            <a:spAutoFit/>
          </a:bodyPr>
          <a:lstStyle/>
          <a:p>
            <a:pPr marL="285750" indent="-285750">
              <a:buFont typeface="Wingdings" panose="05000000000000000000" pitchFamily="2" charset="2"/>
              <a:buChar char="ü"/>
            </a:pPr>
            <a:r>
              <a:rPr lang="es-CR" sz="1600" dirty="0">
                <a:solidFill>
                  <a:schemeClr val="bg1"/>
                </a:solidFill>
                <a:latin typeface="Arial" panose="020B0604020202020204" pitchFamily="34" charset="0"/>
                <a:cs typeface="Arial" panose="020B0604020202020204" pitchFamily="34" charset="0"/>
              </a:rPr>
              <a:t>HyperText Markup Language (HTML) es el lenguaje con el que se define el contenido de las páginas web. Básicamente se trata de un conjunto de etiquetas que sirven para definir el texto y otros elementos que conformarán una página web.</a:t>
            </a:r>
          </a:p>
          <a:p>
            <a:pPr marL="285750" indent="-285750">
              <a:buFont typeface="Wingdings" panose="05000000000000000000" pitchFamily="2" charset="2"/>
              <a:buChar char="ü"/>
            </a:pPr>
            <a:endParaRPr lang="es-CR" sz="1600" dirty="0">
              <a:solidFill>
                <a:schemeClr val="bg1"/>
              </a:solidFill>
              <a:latin typeface="Arial" panose="020B0604020202020204" pitchFamily="34" charset="0"/>
              <a:cs typeface="Arial" panose="020B0604020202020204" pitchFamily="34" charset="0"/>
            </a:endParaRPr>
          </a:p>
          <a:p>
            <a:pPr marL="285750" indent="-285750">
              <a:buFont typeface="Wingdings" panose="05000000000000000000" pitchFamily="2" charset="2"/>
              <a:buChar char="ü"/>
            </a:pPr>
            <a:r>
              <a:rPr lang="es-CR" sz="1600" dirty="0">
                <a:solidFill>
                  <a:schemeClr val="bg1"/>
                </a:solidFill>
                <a:latin typeface="Arial" panose="020B0604020202020204" pitchFamily="34" charset="0"/>
                <a:cs typeface="Arial" panose="020B0604020202020204" pitchFamily="34" charset="0"/>
              </a:rPr>
              <a:t>Cascading Style Sheets (CSS) es el lenguaje de etiquetas enfocado a definir, crear y mejorar la presentación de un documento basado en HTML.</a:t>
            </a:r>
          </a:p>
          <a:p>
            <a:pPr marL="285750" indent="-285750">
              <a:buFont typeface="Wingdings" panose="05000000000000000000" pitchFamily="2" charset="2"/>
              <a:buChar char="ü"/>
            </a:pPr>
            <a:endParaRPr lang="es-CR" sz="1600" dirty="0">
              <a:solidFill>
                <a:schemeClr val="bg1"/>
              </a:solidFill>
              <a:latin typeface="Arial" panose="020B0604020202020204" pitchFamily="34" charset="0"/>
              <a:cs typeface="Arial" panose="020B0604020202020204" pitchFamily="34" charset="0"/>
            </a:endParaRPr>
          </a:p>
          <a:p>
            <a:pPr marL="285750" indent="-285750">
              <a:buFont typeface="Wingdings" panose="05000000000000000000" pitchFamily="2" charset="2"/>
              <a:buChar char="ü"/>
            </a:pPr>
            <a:r>
              <a:rPr lang="es-CR" sz="1600" dirty="0">
                <a:solidFill>
                  <a:schemeClr val="bg1"/>
                </a:solidFill>
                <a:latin typeface="Arial" panose="020B0604020202020204" pitchFamily="34" charset="0"/>
                <a:cs typeface="Arial" panose="020B0604020202020204" pitchFamily="34" charset="0"/>
              </a:rPr>
              <a:t>Temas:</a:t>
            </a:r>
          </a:p>
          <a:p>
            <a:pPr marL="742950" lvl="1" indent="-285750">
              <a:lnSpc>
                <a:spcPct val="150000"/>
              </a:lnSpc>
              <a:buFont typeface="Wingdings" panose="05000000000000000000" pitchFamily="2" charset="2"/>
              <a:buChar char="ü"/>
            </a:pPr>
            <a:r>
              <a:rPr lang="es-CR" sz="1600" dirty="0">
                <a:solidFill>
                  <a:schemeClr val="bg1"/>
                </a:solidFill>
                <a:latin typeface="Arial" panose="020B0604020202020204" pitchFamily="34" charset="0"/>
                <a:cs typeface="Arial" panose="020B0604020202020204" pitchFamily="34" charset="0"/>
              </a:rPr>
              <a:t>Cliente Servidor</a:t>
            </a:r>
          </a:p>
          <a:p>
            <a:pPr marL="742950" lvl="1" indent="-285750">
              <a:lnSpc>
                <a:spcPct val="150000"/>
              </a:lnSpc>
              <a:buFont typeface="Wingdings" panose="05000000000000000000" pitchFamily="2" charset="2"/>
              <a:buChar char="ü"/>
            </a:pPr>
            <a:r>
              <a:rPr lang="es-CR" sz="1600" dirty="0">
                <a:solidFill>
                  <a:schemeClr val="bg1"/>
                </a:solidFill>
                <a:latin typeface="Arial" panose="020B0604020202020204" pitchFamily="34" charset="0"/>
                <a:cs typeface="Arial" panose="020B0604020202020204" pitchFamily="34" charset="0"/>
              </a:rPr>
              <a:t>JavaScript</a:t>
            </a:r>
          </a:p>
          <a:p>
            <a:pPr marL="742950" lvl="1" indent="-285750">
              <a:lnSpc>
                <a:spcPct val="150000"/>
              </a:lnSpc>
              <a:buFont typeface="Wingdings" panose="05000000000000000000" pitchFamily="2" charset="2"/>
              <a:buChar char="ü"/>
            </a:pPr>
            <a:r>
              <a:rPr lang="es-CR" sz="1600" dirty="0">
                <a:solidFill>
                  <a:schemeClr val="bg1"/>
                </a:solidFill>
                <a:latin typeface="Arial" panose="020B0604020202020204" pitchFamily="34" charset="0"/>
                <a:cs typeface="Arial" panose="020B0604020202020204" pitchFamily="34" charset="0"/>
              </a:rPr>
              <a:t>PHP</a:t>
            </a:r>
          </a:p>
          <a:p>
            <a:pPr marL="742950" lvl="1" indent="-285750">
              <a:lnSpc>
                <a:spcPct val="150000"/>
              </a:lnSpc>
              <a:buFont typeface="Wingdings" panose="05000000000000000000" pitchFamily="2" charset="2"/>
              <a:buChar char="ü"/>
            </a:pPr>
            <a:r>
              <a:rPr lang="es-CR" sz="1600" dirty="0">
                <a:solidFill>
                  <a:schemeClr val="bg1"/>
                </a:solidFill>
                <a:latin typeface="Arial" panose="020B0604020202020204" pitchFamily="34" charset="0"/>
                <a:cs typeface="Arial" panose="020B0604020202020204" pitchFamily="34" charset="0"/>
              </a:rPr>
              <a:t>MySQL</a:t>
            </a:r>
          </a:p>
          <a:p>
            <a:pPr marL="742950" lvl="1" indent="-285750">
              <a:lnSpc>
                <a:spcPct val="150000"/>
              </a:lnSpc>
              <a:buFont typeface="Wingdings" panose="05000000000000000000" pitchFamily="2" charset="2"/>
              <a:buChar char="ü"/>
            </a:pPr>
            <a:r>
              <a:rPr lang="es-CR" sz="1600">
                <a:solidFill>
                  <a:schemeClr val="bg1"/>
                </a:solidFill>
                <a:latin typeface="Arial" panose="020B0604020202020204" pitchFamily="34" charset="0"/>
                <a:cs typeface="Arial" panose="020B0604020202020204" pitchFamily="34" charset="0"/>
              </a:rPr>
              <a:t>Xampp </a:t>
            </a:r>
            <a:r>
              <a:rPr lang="es-CR" sz="1600" dirty="0">
                <a:solidFill>
                  <a:schemeClr val="bg1"/>
                </a:solidFill>
                <a:latin typeface="Arial" panose="020B0604020202020204" pitchFamily="34" charset="0"/>
                <a:cs typeface="Arial" panose="020B0604020202020204" pitchFamily="34" charset="0"/>
              </a:rPr>
              <a:t>(</a:t>
            </a:r>
            <a:r>
              <a:rPr lang="es-CR" sz="1600" dirty="0">
                <a:solidFill>
                  <a:schemeClr val="bg1"/>
                </a:solidFill>
                <a:hlinkClick r:id="rId2"/>
              </a:rPr>
              <a:t>https://www.apachefriends.org/es/index.html</a:t>
            </a:r>
            <a:r>
              <a:rPr lang="es-CR" sz="1600" dirty="0">
                <a:solidFill>
                  <a:schemeClr val="bg1"/>
                </a:solidFill>
                <a:latin typeface="Arial" panose="020B0604020202020204" pitchFamily="34" charset="0"/>
                <a:cs typeface="Arial" panose="020B0604020202020204" pitchFamily="34" charset="0"/>
              </a:rPr>
              <a:t>)</a:t>
            </a:r>
          </a:p>
          <a:p>
            <a:pPr marL="285750" indent="-285750">
              <a:buFont typeface="Wingdings" panose="05000000000000000000" pitchFamily="2" charset="2"/>
              <a:buChar char="ü"/>
            </a:pPr>
            <a:endParaRPr lang="es-CR" sz="1600" dirty="0">
              <a:solidFill>
                <a:schemeClr val="bg1"/>
              </a:solidFill>
              <a:latin typeface="Arial" panose="020B0604020202020204" pitchFamily="34" charset="0"/>
              <a:cs typeface="Arial" panose="020B0604020202020204" pitchFamily="34" charset="0"/>
            </a:endParaRPr>
          </a:p>
          <a:p>
            <a:pPr marL="285750" indent="-285750">
              <a:buFont typeface="Wingdings" panose="05000000000000000000" pitchFamily="2" charset="2"/>
              <a:buChar char="ü"/>
            </a:pPr>
            <a:endParaRPr lang="es-CR" sz="1600" dirty="0">
              <a:solidFill>
                <a:schemeClr val="bg1"/>
              </a:solidFill>
              <a:latin typeface="Arial" panose="020B0604020202020204" pitchFamily="34" charset="0"/>
              <a:cs typeface="Arial" panose="020B0604020202020204" pitchFamily="34" charset="0"/>
            </a:endParaRPr>
          </a:p>
          <a:p>
            <a:pPr algn="just"/>
            <a:endParaRPr lang="es-CR" sz="1400" dirty="0">
              <a:solidFill>
                <a:schemeClr val="bg1"/>
              </a:solidFill>
              <a:latin typeface="Arial" panose="020B0604020202020204" pitchFamily="34" charset="0"/>
              <a:cs typeface="Arial" panose="020B0604020202020204" pitchFamily="34" charset="0"/>
            </a:endParaRPr>
          </a:p>
        </p:txBody>
      </p:sp>
      <p:cxnSp>
        <p:nvCxnSpPr>
          <p:cNvPr id="6" name="Conector recto 5">
            <a:extLst>
              <a:ext uri="{FF2B5EF4-FFF2-40B4-BE49-F238E27FC236}">
                <a16:creationId xmlns:a16="http://schemas.microsoft.com/office/drawing/2014/main" id="{4ADFEE30-7F4D-1540-ADBF-AFA5DA8C6479}"/>
              </a:ext>
            </a:extLst>
          </p:cNvPr>
          <p:cNvCxnSpPr>
            <a:cxnSpLocks/>
          </p:cNvCxnSpPr>
          <p:nvPr/>
        </p:nvCxnSpPr>
        <p:spPr>
          <a:xfrm>
            <a:off x="1036678" y="1589327"/>
            <a:ext cx="3718202" cy="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840637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D2241A4D-8A17-1D4B-A898-DE48FB0EEB4C}"/>
              </a:ext>
            </a:extLst>
          </p:cNvPr>
          <p:cNvSpPr txBox="1"/>
          <p:nvPr/>
        </p:nvSpPr>
        <p:spPr>
          <a:xfrm>
            <a:off x="927279" y="1004552"/>
            <a:ext cx="4578497" cy="584775"/>
          </a:xfrm>
          <a:prstGeom prst="rect">
            <a:avLst/>
          </a:prstGeom>
          <a:noFill/>
        </p:spPr>
        <p:txBody>
          <a:bodyPr wrap="square" rtlCol="0">
            <a:spAutoFit/>
          </a:bodyPr>
          <a:lstStyle/>
          <a:p>
            <a:r>
              <a:rPr lang="es-ES" sz="3200" b="1" dirty="0">
                <a:solidFill>
                  <a:schemeClr val="bg1"/>
                </a:solidFill>
                <a:latin typeface="Arial" panose="020B0604020202020204" pitchFamily="34" charset="0"/>
                <a:cs typeface="Arial" panose="020B0604020202020204" pitchFamily="34" charset="0"/>
              </a:rPr>
              <a:t>Conceptos básicos</a:t>
            </a:r>
            <a:endParaRPr lang="es-CR" sz="3200" b="1" dirty="0">
              <a:solidFill>
                <a:schemeClr val="bg1"/>
              </a:solidFill>
              <a:latin typeface="Arial" panose="020B0604020202020204" pitchFamily="34" charset="0"/>
              <a:cs typeface="Arial" panose="020B0604020202020204" pitchFamily="34" charset="0"/>
            </a:endParaRPr>
          </a:p>
        </p:txBody>
      </p:sp>
      <p:sp>
        <p:nvSpPr>
          <p:cNvPr id="5" name="CuadroTexto 4">
            <a:extLst>
              <a:ext uri="{FF2B5EF4-FFF2-40B4-BE49-F238E27FC236}">
                <a16:creationId xmlns:a16="http://schemas.microsoft.com/office/drawing/2014/main" id="{AA950AB6-1E16-BC49-A597-581430FD3FDD}"/>
              </a:ext>
            </a:extLst>
          </p:cNvPr>
          <p:cNvSpPr txBox="1"/>
          <p:nvPr/>
        </p:nvSpPr>
        <p:spPr>
          <a:xfrm>
            <a:off x="927280" y="1804332"/>
            <a:ext cx="9964240" cy="3385542"/>
          </a:xfrm>
          <a:prstGeom prst="rect">
            <a:avLst/>
          </a:prstGeom>
          <a:noFill/>
        </p:spPr>
        <p:txBody>
          <a:bodyPr wrap="square" rtlCol="0">
            <a:spAutoFit/>
          </a:bodyPr>
          <a:lstStyle/>
          <a:p>
            <a:pPr marL="285750" indent="-285750">
              <a:lnSpc>
                <a:spcPct val="150000"/>
              </a:lnSpc>
              <a:buFont typeface="Wingdings" panose="05000000000000000000" pitchFamily="2" charset="2"/>
              <a:buChar char="ü"/>
            </a:pPr>
            <a:r>
              <a:rPr lang="es-ES" sz="1600" dirty="0">
                <a:solidFill>
                  <a:schemeClr val="bg1"/>
                </a:solidFill>
                <a:latin typeface="Arial" panose="020B0604020202020204" pitchFamily="34" charset="0"/>
                <a:cs typeface="Arial" panose="020B0604020202020204" pitchFamily="34" charset="0"/>
              </a:rPr>
              <a:t>Principios básicos de HTML y CSS</a:t>
            </a:r>
          </a:p>
          <a:p>
            <a:pPr>
              <a:lnSpc>
                <a:spcPct val="150000"/>
              </a:lnSpc>
            </a:pPr>
            <a:endParaRPr lang="es-CR" sz="1600" dirty="0">
              <a:solidFill>
                <a:schemeClr val="bg1"/>
              </a:solidFill>
              <a:latin typeface="Arial" panose="020B0604020202020204" pitchFamily="34" charset="0"/>
              <a:cs typeface="Arial" panose="020B0604020202020204" pitchFamily="34" charset="0"/>
            </a:endParaRPr>
          </a:p>
          <a:p>
            <a:pPr marL="285750" indent="-285750">
              <a:lnSpc>
                <a:spcPct val="150000"/>
              </a:lnSpc>
              <a:buFont typeface="Wingdings" panose="05000000000000000000" pitchFamily="2" charset="2"/>
              <a:buChar char="ü"/>
            </a:pPr>
            <a:r>
              <a:rPr lang="es-ES" sz="1600" dirty="0">
                <a:solidFill>
                  <a:schemeClr val="bg1"/>
                </a:solidFill>
                <a:latin typeface="Arial" panose="020B0604020202020204" pitchFamily="34" charset="0"/>
                <a:cs typeface="Arial" panose="020B0604020202020204" pitchFamily="34" charset="0"/>
              </a:rPr>
              <a:t>Organizar el contenido de la interfaz </a:t>
            </a:r>
          </a:p>
          <a:p>
            <a:pPr marL="285750" indent="-285750">
              <a:lnSpc>
                <a:spcPct val="150000"/>
              </a:lnSpc>
              <a:buFont typeface="Wingdings" panose="05000000000000000000" pitchFamily="2" charset="2"/>
              <a:buChar char="ü"/>
            </a:pPr>
            <a:endParaRPr lang="es-ES" sz="1600" dirty="0">
              <a:solidFill>
                <a:schemeClr val="bg1"/>
              </a:solidFill>
              <a:latin typeface="Arial" panose="020B0604020202020204" pitchFamily="34" charset="0"/>
              <a:cs typeface="Arial" panose="020B0604020202020204" pitchFamily="34" charset="0"/>
            </a:endParaRPr>
          </a:p>
          <a:p>
            <a:pPr marL="285750" indent="-285750">
              <a:lnSpc>
                <a:spcPct val="150000"/>
              </a:lnSpc>
              <a:buFont typeface="Wingdings" panose="05000000000000000000" pitchFamily="2" charset="2"/>
              <a:buChar char="ü"/>
            </a:pPr>
            <a:r>
              <a:rPr lang="es-ES" sz="1600" dirty="0">
                <a:solidFill>
                  <a:schemeClr val="bg1"/>
                </a:solidFill>
                <a:latin typeface="Arial" panose="020B0604020202020204" pitchFamily="34" charset="0"/>
                <a:cs typeface="Arial" panose="020B0604020202020204" pitchFamily="34" charset="0"/>
              </a:rPr>
              <a:t>Alineación, dirección y orientación de cuadriculas</a:t>
            </a:r>
          </a:p>
          <a:p>
            <a:pPr marL="285750" indent="-285750">
              <a:lnSpc>
                <a:spcPct val="150000"/>
              </a:lnSpc>
              <a:buFont typeface="Wingdings" panose="05000000000000000000" pitchFamily="2" charset="2"/>
              <a:buChar char="ü"/>
            </a:pPr>
            <a:endParaRPr lang="es-CR" sz="1600" dirty="0">
              <a:solidFill>
                <a:schemeClr val="bg1"/>
              </a:solidFill>
              <a:latin typeface="Arial" panose="020B0604020202020204" pitchFamily="34" charset="0"/>
              <a:cs typeface="Arial" panose="020B0604020202020204" pitchFamily="34" charset="0"/>
            </a:endParaRPr>
          </a:p>
          <a:p>
            <a:pPr marL="285750" indent="-285750">
              <a:lnSpc>
                <a:spcPct val="150000"/>
              </a:lnSpc>
              <a:buFont typeface="Wingdings" panose="05000000000000000000" pitchFamily="2" charset="2"/>
              <a:buChar char="ü"/>
            </a:pPr>
            <a:r>
              <a:rPr lang="es-CR" sz="1600" dirty="0">
                <a:solidFill>
                  <a:schemeClr val="bg1"/>
                </a:solidFill>
                <a:latin typeface="Arial" panose="020B0604020202020204" pitchFamily="34" charset="0"/>
                <a:cs typeface="Arial" panose="020B0604020202020204" pitchFamily="34" charset="0"/>
              </a:rPr>
              <a:t>Explicación del proyecto final (html - php)</a:t>
            </a:r>
          </a:p>
          <a:p>
            <a:endParaRPr lang="es-CR" sz="1600" dirty="0">
              <a:solidFill>
                <a:schemeClr val="bg1"/>
              </a:solidFill>
              <a:latin typeface="Arial" panose="020B0604020202020204" pitchFamily="34" charset="0"/>
              <a:cs typeface="Arial" panose="020B0604020202020204" pitchFamily="34" charset="0"/>
            </a:endParaRPr>
          </a:p>
          <a:p>
            <a:pPr marL="285750" indent="-285750">
              <a:buFont typeface="Wingdings" panose="05000000000000000000" pitchFamily="2" charset="2"/>
              <a:buChar char="ü"/>
            </a:pPr>
            <a:endParaRPr lang="es-CR" sz="1600" dirty="0">
              <a:solidFill>
                <a:schemeClr val="bg1"/>
              </a:solidFill>
              <a:latin typeface="Arial" panose="020B0604020202020204" pitchFamily="34" charset="0"/>
              <a:cs typeface="Arial" panose="020B0604020202020204" pitchFamily="34" charset="0"/>
            </a:endParaRPr>
          </a:p>
          <a:p>
            <a:pPr algn="just"/>
            <a:endParaRPr lang="es-CR" sz="1400" dirty="0">
              <a:solidFill>
                <a:schemeClr val="bg1"/>
              </a:solidFill>
              <a:latin typeface="Arial" panose="020B0604020202020204" pitchFamily="34" charset="0"/>
              <a:cs typeface="Arial" panose="020B0604020202020204" pitchFamily="34" charset="0"/>
            </a:endParaRPr>
          </a:p>
        </p:txBody>
      </p:sp>
      <p:cxnSp>
        <p:nvCxnSpPr>
          <p:cNvPr id="6" name="Conector recto 5">
            <a:extLst>
              <a:ext uri="{FF2B5EF4-FFF2-40B4-BE49-F238E27FC236}">
                <a16:creationId xmlns:a16="http://schemas.microsoft.com/office/drawing/2014/main" id="{4ADFEE30-7F4D-1540-ADBF-AFA5DA8C6479}"/>
              </a:ext>
            </a:extLst>
          </p:cNvPr>
          <p:cNvCxnSpPr>
            <a:cxnSpLocks/>
          </p:cNvCxnSpPr>
          <p:nvPr/>
        </p:nvCxnSpPr>
        <p:spPr>
          <a:xfrm>
            <a:off x="1036678" y="1589327"/>
            <a:ext cx="3718202" cy="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pic>
        <p:nvPicPr>
          <p:cNvPr id="7" name="Imagen 6"/>
          <p:cNvPicPr>
            <a:picLocks noChangeAspect="1"/>
          </p:cNvPicPr>
          <p:nvPr/>
        </p:nvPicPr>
        <p:blipFill>
          <a:blip r:embed="rId3"/>
          <a:stretch>
            <a:fillRect/>
          </a:stretch>
        </p:blipFill>
        <p:spPr>
          <a:xfrm>
            <a:off x="7255414" y="1589327"/>
            <a:ext cx="3636106" cy="890675"/>
          </a:xfrm>
          <a:prstGeom prst="rect">
            <a:avLst/>
          </a:prstGeom>
          <a:ln>
            <a:noFill/>
          </a:ln>
          <a:effectLst>
            <a:outerShdw blurRad="190500" algn="tl" rotWithShape="0">
              <a:srgbClr val="000000">
                <a:alpha val="70000"/>
              </a:srgbClr>
            </a:outerShdw>
          </a:effectLst>
        </p:spPr>
      </p:pic>
      <p:pic>
        <p:nvPicPr>
          <p:cNvPr id="8" name="Imagen 7"/>
          <p:cNvPicPr>
            <a:picLocks noChangeAspect="1"/>
          </p:cNvPicPr>
          <p:nvPr/>
        </p:nvPicPr>
        <p:blipFill>
          <a:blip r:embed="rId4"/>
          <a:stretch>
            <a:fillRect/>
          </a:stretch>
        </p:blipFill>
        <p:spPr>
          <a:xfrm>
            <a:off x="6740778" y="3072394"/>
            <a:ext cx="4754536" cy="1840706"/>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936131178"/>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91F019D90B4B8643B4AB412735835CD1" ma:contentTypeVersion="0" ma:contentTypeDescription="Create a new document." ma:contentTypeScope="" ma:versionID="453b19e61623a101f8bd1cd381366d24">
  <xsd:schema xmlns:xsd="http://www.w3.org/2001/XMLSchema" xmlns:xs="http://www.w3.org/2001/XMLSchema" xmlns:p="http://schemas.microsoft.com/office/2006/metadata/properties" targetNamespace="http://schemas.microsoft.com/office/2006/metadata/properties" ma:root="true" ma:fieldsID="d413257cd9829394d17656a545d5fa4e">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88A33213-D7AD-47DA-AD58-36EC1D446B2F}">
  <ds:schemaRefs>
    <ds:schemaRef ds:uri="http://schemas.microsoft.com/sharepoint/v3/contenttype/forms"/>
  </ds:schemaRefs>
</ds:datastoreItem>
</file>

<file path=customXml/itemProps2.xml><?xml version="1.0" encoding="utf-8"?>
<ds:datastoreItem xmlns:ds="http://schemas.openxmlformats.org/officeDocument/2006/customXml" ds:itemID="{1E6D7575-8001-4A2B-AF37-37E8722BF28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B1182179-3BDA-4D2C-AF40-1AB17672A869}">
  <ds:schemaRefs>
    <ds:schemaRef ds:uri="http://purl.org/dc/dcmitype/"/>
    <ds:schemaRef ds:uri="http://purl.org/dc/terms/"/>
    <ds:schemaRef ds:uri="http://purl.org/dc/elements/1.1/"/>
    <ds:schemaRef ds:uri="http://schemas.openxmlformats.org/package/2006/metadata/core-properties"/>
    <ds:schemaRef ds:uri="http://schemas.microsoft.com/office/2006/documentManagement/types"/>
    <ds:schemaRef ds:uri="http://schemas.microsoft.com/office/infopath/2007/PartnerControls"/>
    <ds:schemaRef ds:uri="http://schemas.microsoft.com/office/2006/metadata/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486</TotalTime>
  <Words>237</Words>
  <Application>Microsoft Office PowerPoint</Application>
  <PresentationFormat>Panorámica</PresentationFormat>
  <Paragraphs>45</Paragraphs>
  <Slides>5</Slides>
  <Notes>3</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5</vt:i4>
      </vt:variant>
    </vt:vector>
  </HeadingPairs>
  <TitlesOfParts>
    <vt:vector size="9" baseType="lpstr">
      <vt:lpstr>Arial</vt:lpstr>
      <vt:lpstr>Calibri</vt:lpstr>
      <vt:lpstr>Wingdings</vt:lpstr>
      <vt:lpstr>Tema de Office</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Carla Cabalceta Rubio</dc:creator>
  <cp:lastModifiedBy>Eduardo Calvo Castillo</cp:lastModifiedBy>
  <cp:revision>36</cp:revision>
  <dcterms:created xsi:type="dcterms:W3CDTF">2018-07-31T00:30:12Z</dcterms:created>
  <dcterms:modified xsi:type="dcterms:W3CDTF">2023-01-08T16:11:34Z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0x01010091F019D90B4B8643B4AB412735835CD1</vt:lpwstr>
  </property>
  <property fmtid="{D5CDD505-2E9C-101B-9397-08002B2CF9AE}" pid="3" name="MSIP_Label_6e9cdc28-df36-4123-97a1-85d425b6cac9_Enabled">
    <vt:lpwstr>true</vt:lpwstr>
  </property>
  <property fmtid="{D5CDD505-2E9C-101B-9397-08002B2CF9AE}" pid="4" name="MSIP_Label_6e9cdc28-df36-4123-97a1-85d425b6cac9_SetDate">
    <vt:lpwstr>2023-01-08T16:11:34Z</vt:lpwstr>
  </property>
  <property fmtid="{D5CDD505-2E9C-101B-9397-08002B2CF9AE}" pid="5" name="MSIP_Label_6e9cdc28-df36-4123-97a1-85d425b6cac9_Method">
    <vt:lpwstr>Standard</vt:lpwstr>
  </property>
  <property fmtid="{D5CDD505-2E9C-101B-9397-08002B2CF9AE}" pid="6" name="MSIP_Label_6e9cdc28-df36-4123-97a1-85d425b6cac9_Name">
    <vt:lpwstr>defa4170-0d19-0005-0004-bc88714345d2</vt:lpwstr>
  </property>
  <property fmtid="{D5CDD505-2E9C-101B-9397-08002B2CF9AE}" pid="7" name="MSIP_Label_6e9cdc28-df36-4123-97a1-85d425b6cac9_SiteId">
    <vt:lpwstr>ce43a082-3244-4c00-b7d9-83699b3b98fc</vt:lpwstr>
  </property>
  <property fmtid="{D5CDD505-2E9C-101B-9397-08002B2CF9AE}" pid="8" name="MSIP_Label_6e9cdc28-df36-4123-97a1-85d425b6cac9_ActionId">
    <vt:lpwstr>30001798-a156-4de6-b5c1-5ca5781428da</vt:lpwstr>
  </property>
  <property fmtid="{D5CDD505-2E9C-101B-9397-08002B2CF9AE}" pid="9" name="MSIP_Label_6e9cdc28-df36-4123-97a1-85d425b6cac9_ContentBits">
    <vt:lpwstr>0</vt:lpwstr>
  </property>
</Properties>
</file>